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9" r:id="rId2"/>
    <p:sldId id="268" r:id="rId3"/>
    <p:sldId id="258" r:id="rId4"/>
    <p:sldId id="267" r:id="rId5"/>
    <p:sldId id="25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28" y="84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8T02:08:31.39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3233 6988 0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0F0C6-04B2-4526-A81F-61EFCD38B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1DDC2D-85BF-49EF-8B6F-F85D1913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B6A31-B950-4905-A097-ABBB09B7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423F3-30F9-4DA4-9DDF-9E271B29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934F83-3A29-4AC0-BFD5-86BB419F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6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18E39-9304-439A-B4C2-B54233AC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A85A70-5B3B-400C-BCDD-5DF19A8C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CFFBC-662E-4065-AE66-8E198731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3CB7A1-F7DB-4A51-B3CC-933362ED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51BD8B-5FBD-49DA-B19B-90801176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1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BE64BD-DCF0-4B1C-BC5A-56C106913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8F5144-4B24-4475-8D9A-0A2286131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D9BD34-097C-4E9C-BEC4-58C56035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FAFE4E-E209-4F0F-A89E-804957FB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9CE2B-7981-4974-B4BE-35206558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20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59BF4-5D87-4540-875D-81349429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22A7D-45EC-402A-89F2-F523D272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80BD05-8827-4A30-A037-C81AE065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C983EC-6CBD-4682-8600-BB61012F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1A17C6-D630-4A28-B93A-6862443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3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2839C-3917-4587-AB73-F0E7754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DF02D9-C32C-4E0A-B792-06C6C220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7AEDED-28FC-447F-827D-68B989A1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24647B-C8E6-43F9-801C-42A970CF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624EB8-0227-41CE-B99A-FE9B71F4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1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D5BD4-46B0-4F20-B41A-507B2426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E7637-C2AC-4646-B384-35779D8EA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9E700-222D-4FE3-9EE0-C44EE3FB3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58A8C7-8ECE-4765-BB74-E8EFF6C3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DF4D21-E7AF-4697-8061-DE02932A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87A313-DD4C-4EF5-9EE0-4DF8CDBA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88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C5B7C-DF84-490D-9390-71BF3EB9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5EE14B-63D7-499D-B46B-7EF1CC83B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7CDA9C-CBEB-49C8-982F-C0CC90ABE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EE0AEE-A0CD-45DA-8CCE-4F5FDEFA9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203421-075A-417F-B32B-36F93020B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C4853C-CD76-4986-B5F3-6E17A5E4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957A01-9449-4D43-90A8-8FE8298C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8C7521-4EB4-4B98-A016-ED853CA3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41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0D74C-9C94-48DA-A5A7-1ECD4BFE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4D04D3-FBFF-4CFF-8F0F-22E2587F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B79E6C-B9F3-4960-86B0-B7CC6F79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2F875E-3901-40A6-B00D-9BCFAB03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5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60DF10-80A1-474C-8721-32648A30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1EFD89-CE14-49C5-B3E1-F80AE137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5EE6BD-184A-42DD-819C-BA615FE6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F73F3-3F3A-4E17-A9C2-BF5C0F60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F4DEB-8B05-4FAE-8B65-809C6BBE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2A8223-88E5-4527-9421-CBE9BCE0D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3DEBCF-DB0A-411F-9DD5-294603D2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34A6D6-C916-4E3F-A075-D734D4E1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2D8F33-F4C8-4F73-98C9-AC7C79AD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63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171D6-D645-4C52-987A-24A3A347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FA1C20-D119-4B1F-B533-5AEA6DB97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10CBD3-FFD0-4DFC-A016-D7EA852E7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8343DD-192D-4918-90A0-B50CEE55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D078A4-784D-4FF1-93ED-59B71F2C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93622C-307B-4A8D-BCA3-976C2463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19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03EA46-8C3C-435F-9C96-6E36CC4D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0DF5F1-6B84-4641-807C-D35990CA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4538B5-E12A-4D6E-BC63-3B715A9C7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360F-2056-42C2-82BD-7FD19F4D8734}" type="datetimeFigureOut">
              <a:rPr lang="pt-BR" smtClean="0"/>
              <a:t>07/02/2021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B7F378-13B3-4165-A0C9-0D4C2AB6B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1D192-559E-48DC-8A63-2B0B2CB93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547F-EA09-4E80-BA2E-D7E2F105C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9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E72D732-C2AF-4645-8A32-103B4F43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8" b="63804"/>
          <a:stretch/>
        </p:blipFill>
        <p:spPr>
          <a:xfrm>
            <a:off x="-51784" y="0"/>
            <a:ext cx="1226991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45F7F5B-B0D4-438A-9055-9BA49428D32A}"/>
              </a:ext>
            </a:extLst>
          </p:cNvPr>
          <p:cNvSpPr txBox="1"/>
          <p:nvPr/>
        </p:nvSpPr>
        <p:spPr>
          <a:xfrm>
            <a:off x="746034" y="0"/>
            <a:ext cx="103835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300" dirty="0">
                <a:latin typeface="Arial Black" panose="020B0A04020102020204" pitchFamily="34" charset="0"/>
              </a:rPr>
              <a:t>Volta às aulas!</a:t>
            </a:r>
          </a:p>
          <a:p>
            <a:pPr algn="ctr"/>
            <a:r>
              <a:rPr lang="pt-BR" sz="7300" dirty="0">
                <a:latin typeface="Arial Black" panose="020B0A04020102020204" pitchFamily="34" charset="0"/>
              </a:rPr>
              <a:t>Seja bem vindo, </a:t>
            </a:r>
          </a:p>
          <a:p>
            <a:pPr algn="ctr"/>
            <a:r>
              <a:rPr lang="pt-BR" sz="7300" dirty="0">
                <a:latin typeface="Arial Black" panose="020B0A04020102020204" pitchFamily="34" charset="0"/>
              </a:rPr>
              <a:t>ao ano letivo</a:t>
            </a:r>
          </a:p>
          <a:p>
            <a:pPr algn="ctr"/>
            <a:r>
              <a:rPr lang="pt-BR" sz="7300" dirty="0">
                <a:latin typeface="Arial Black" panose="020B0A04020102020204" pitchFamily="34" charset="0"/>
              </a:rPr>
              <a:t>de 2021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BBD118B-0ED8-419E-8F0C-743293016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92" t="31134" r="14351" b="25709"/>
          <a:stretch/>
        </p:blipFill>
        <p:spPr>
          <a:xfrm>
            <a:off x="-40640" y="0"/>
            <a:ext cx="1103086" cy="9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842EB773-7483-46C1-9B47-74EDB6B69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061" y="-488327"/>
            <a:ext cx="12268335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F4BF278-0D69-49B5-8285-307EDA295A2F}"/>
              </a:ext>
            </a:extLst>
          </p:cNvPr>
          <p:cNvSpPr txBox="1">
            <a:spLocks/>
          </p:cNvSpPr>
          <p:nvPr/>
        </p:nvSpPr>
        <p:spPr>
          <a:xfrm>
            <a:off x="1398880" y="-356656"/>
            <a:ext cx="10515600" cy="9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Mensagem aos Pais, alunos e responsáveis</a:t>
            </a:r>
            <a:r>
              <a:rPr lang="pt-BR" dirty="0"/>
              <a:t>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1478B26-A254-479E-A8AE-5AE23FDFA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2" t="31134" r="14351" b="25709"/>
          <a:stretch/>
        </p:blipFill>
        <p:spPr>
          <a:xfrm>
            <a:off x="0" y="0"/>
            <a:ext cx="1103086" cy="95850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35613D-467A-4DB3-9964-0ABD8F4D1E5E}"/>
              </a:ext>
            </a:extLst>
          </p:cNvPr>
          <p:cNvSpPr txBox="1"/>
          <p:nvPr/>
        </p:nvSpPr>
        <p:spPr>
          <a:xfrm>
            <a:off x="1222532" y="1317021"/>
            <a:ext cx="8377821" cy="48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</p:txBody>
      </p:sp>
      <p:pic>
        <p:nvPicPr>
          <p:cNvPr id="21" name="Picture 2" descr="Mensagens de Volta ás Aulas para início de ano Letivo">
            <a:extLst>
              <a:ext uri="{FF2B5EF4-FFF2-40B4-BE49-F238E27FC236}">
                <a16:creationId xmlns:a16="http://schemas.microsoft.com/office/drawing/2014/main" id="{3771DDB1-E845-4059-B572-46344AC3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6" y="488327"/>
            <a:ext cx="6770797" cy="51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528E0F1-0033-4BFD-AD84-80699E41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8" b="63804"/>
          <a:stretch/>
        </p:blipFill>
        <p:spPr>
          <a:xfrm>
            <a:off x="0" y="43546"/>
            <a:ext cx="12192000" cy="6814454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E6C3FB-340B-4580-93F8-D5EB0C68E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79" r="1877" b="25342"/>
          <a:stretch/>
        </p:blipFill>
        <p:spPr>
          <a:xfrm>
            <a:off x="0" y="0"/>
            <a:ext cx="2438400" cy="25645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3123B1-7343-4109-A61E-B97AE86D6415}"/>
              </a:ext>
            </a:extLst>
          </p:cNvPr>
          <p:cNvSpPr txBox="1"/>
          <p:nvPr/>
        </p:nvSpPr>
        <p:spPr>
          <a:xfrm>
            <a:off x="2438400" y="209005"/>
            <a:ext cx="90569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Professora : Adnalza</a:t>
            </a:r>
          </a:p>
          <a:p>
            <a:r>
              <a:rPr lang="pt-BR" sz="2800" b="1" dirty="0"/>
              <a:t>Formação Acadêmica: Magistério das séries Iniciais/ Graduação plena em Pedagogia/ Pós Graduação em Psicopedagogia Clinica e Institucional/ Graduação Plena em Filosofia.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80FBACA-552B-4550-92EE-6B509C9E0CD0}"/>
                  </a:ext>
                </a:extLst>
              </p14:cNvPr>
              <p14:cNvContentPartPr/>
              <p14:nvPr/>
            </p14:nvContentPartPr>
            <p14:xfrm>
              <a:off x="1163880" y="2515680"/>
              <a:ext cx="3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80FBACA-552B-4550-92EE-6B509C9E0C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4520" y="2506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3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528E0F1-0033-4BFD-AD84-80699E41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8" b="63804"/>
          <a:stretch/>
        </p:blipFill>
        <p:spPr>
          <a:xfrm>
            <a:off x="0" y="43546"/>
            <a:ext cx="12192000" cy="6814454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43255028-E01F-4C93-8000-8D932C90E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77" r="23435" b="74120"/>
          <a:stretch/>
        </p:blipFill>
        <p:spPr>
          <a:xfrm>
            <a:off x="1959430" y="3028327"/>
            <a:ext cx="6897188" cy="25625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B24C27B-4D98-4186-9C0A-D7B388259174}"/>
              </a:ext>
            </a:extLst>
          </p:cNvPr>
          <p:cNvSpPr txBox="1"/>
          <p:nvPr/>
        </p:nvSpPr>
        <p:spPr>
          <a:xfrm>
            <a:off x="1627416" y="186865"/>
            <a:ext cx="9188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EATAPA- ” </a:t>
            </a:r>
            <a:r>
              <a:rPr lang="pt-BR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 TARDE – PROF ª: ADNALZA</a:t>
            </a: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0F8C86B-E203-4507-ACF7-30759D3DB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92" t="31134" r="14351" b="25709"/>
          <a:stretch/>
        </p:blipFill>
        <p:spPr>
          <a:xfrm>
            <a:off x="0" y="0"/>
            <a:ext cx="1103086" cy="958507"/>
          </a:xfrm>
          <a:prstGeom prst="rect">
            <a:avLst/>
          </a:prstGeom>
        </p:spPr>
      </p:pic>
      <p:pic>
        <p:nvPicPr>
          <p:cNvPr id="12" name="Espaço Reservado para Conteúdo 3">
            <a:extLst>
              <a:ext uri="{FF2B5EF4-FFF2-40B4-BE49-F238E27FC236}">
                <a16:creationId xmlns:a16="http://schemas.microsoft.com/office/drawing/2014/main" id="{9388B912-9A55-4EB8-9A08-C2C517A4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1" t="32816" r="58075" b="24303"/>
          <a:stretch/>
        </p:blipFill>
        <p:spPr>
          <a:xfrm>
            <a:off x="8395553" y="4656908"/>
            <a:ext cx="2551123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C9395-4FFC-4166-955E-061BFB58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0" y="82169"/>
            <a:ext cx="11231881" cy="78440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 SALA DE AULA É COMPOSTA POR:</a:t>
            </a:r>
            <a:b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 ª: ADNALZA.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649B76-FCC0-494C-9921-9663CA1D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84216"/>
            <a:ext cx="11406054" cy="5473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effectLst/>
              </a:rPr>
              <a:t>1- </a:t>
            </a:r>
            <a:r>
              <a:rPr lang="pt-BR" sz="3000" b="1" dirty="0">
                <a:effectLst/>
              </a:rPr>
              <a:t>ALLANA MORATO LINO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2- BRUNO HENRIQUE GOMES BARBOSA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3- DHIOGO DO CARMO MARIANO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4- ISABELLA DOS SANTOS BARROS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5- JOÃO MIGUEL TOLEDO DOS REIS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6- LUIZ MIGUEL PIMENTEL BIANCHINI DA SILVA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7- MAITE LOPES PEREIRA</a:t>
            </a:r>
          </a:p>
          <a:p>
            <a:pPr marL="0" indent="0">
              <a:buNone/>
            </a:pPr>
            <a:r>
              <a:rPr lang="pt-BR" sz="3000" b="1" dirty="0">
                <a:effectLst/>
              </a:rPr>
              <a:t>8- VINICIUS PAULO SILVA DOS SANTOS</a:t>
            </a:r>
            <a:endParaRPr lang="pt-BR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effectLst/>
            </a:endParaRPr>
          </a:p>
          <a:p>
            <a:endParaRPr lang="pt-BR" sz="2800" dirty="0">
              <a:effectLst/>
            </a:endParaRPr>
          </a:p>
          <a:p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59AE2F-58B2-4047-8AEF-FEDF046AC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92" t="31134" r="14351" b="25709"/>
          <a:stretch/>
        </p:blipFill>
        <p:spPr>
          <a:xfrm>
            <a:off x="130627" y="82169"/>
            <a:ext cx="1103086" cy="9585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A47EAE-8BA3-4F7E-BFD5-289AD7984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8" b="63804"/>
          <a:stretch/>
        </p:blipFill>
        <p:spPr>
          <a:xfrm>
            <a:off x="9980747" y="5599614"/>
            <a:ext cx="2211253" cy="12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118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NOSSA SALA DE AULA É COMPOSTA POR: PROF ª: ADNALZA.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EATAPA- ” D ” TARDE – PROF ª: ADNALZA.</dc:title>
  <dc:creator>Adnalza Ferreira Do Nascimento Scherma</dc:creator>
  <cp:lastModifiedBy>Adnalza Ferreira Do Nascimento Scherma</cp:lastModifiedBy>
  <cp:revision>18</cp:revision>
  <dcterms:created xsi:type="dcterms:W3CDTF">2021-02-07T14:25:38Z</dcterms:created>
  <dcterms:modified xsi:type="dcterms:W3CDTF">2021-02-08T02:47:48Z</dcterms:modified>
</cp:coreProperties>
</file>